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70" r:id="rId5"/>
    <p:sldId id="259" r:id="rId6"/>
    <p:sldId id="260" r:id="rId7"/>
    <p:sldId id="261" r:id="rId8"/>
    <p:sldId id="262" r:id="rId9"/>
    <p:sldId id="263" r:id="rId10"/>
    <p:sldId id="264" r:id="rId11"/>
    <p:sldId id="265" r:id="rId12"/>
    <p:sldId id="266" r:id="rId13"/>
    <p:sldId id="267" r:id="rId14"/>
    <p:sldId id="272" r:id="rId15"/>
    <p:sldId id="271" r:id="rId16"/>
    <p:sldId id="273"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71" d="100"/>
          <a:sy n="71" d="100"/>
        </p:scale>
        <p:origin x="696"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5510A3-7DA7-2B3F-9AC9-8929092B014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23815EC-A503-9F0A-BA46-57633D06AD3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9402650-E6BC-BE64-BDC2-DFF8D0DCAB3B}"/>
              </a:ext>
            </a:extLst>
          </p:cNvPr>
          <p:cNvSpPr>
            <a:spLocks noGrp="1"/>
          </p:cNvSpPr>
          <p:nvPr>
            <p:ph type="dt" sz="half" idx="10"/>
          </p:nvPr>
        </p:nvSpPr>
        <p:spPr/>
        <p:txBody>
          <a:bodyPr/>
          <a:lstStyle/>
          <a:p>
            <a:fld id="{74DD3BDD-1FF1-4E43-AC2B-EFACFACC3CA5}" type="datetimeFigureOut">
              <a:rPr lang="en-US" smtClean="0"/>
              <a:t>7/10/2026</a:t>
            </a:fld>
            <a:endParaRPr lang="en-US"/>
          </a:p>
        </p:txBody>
      </p:sp>
      <p:sp>
        <p:nvSpPr>
          <p:cNvPr id="5" name="Footer Placeholder 4">
            <a:extLst>
              <a:ext uri="{FF2B5EF4-FFF2-40B4-BE49-F238E27FC236}">
                <a16:creationId xmlns:a16="http://schemas.microsoft.com/office/drawing/2014/main" id="{8272C729-D5DA-F17C-B290-AD1F640561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D640E4-E9FE-8C9A-BD27-1BA3C6C40D86}"/>
              </a:ext>
            </a:extLst>
          </p:cNvPr>
          <p:cNvSpPr>
            <a:spLocks noGrp="1"/>
          </p:cNvSpPr>
          <p:nvPr>
            <p:ph type="sldNum" sz="quarter" idx="12"/>
          </p:nvPr>
        </p:nvSpPr>
        <p:spPr/>
        <p:txBody>
          <a:bodyPr/>
          <a:lstStyle/>
          <a:p>
            <a:fld id="{556CCF35-D4B0-41BF-BAC1-588B537A4B54}" type="slidenum">
              <a:rPr lang="en-US" smtClean="0"/>
              <a:t>‹#›</a:t>
            </a:fld>
            <a:endParaRPr lang="en-US"/>
          </a:p>
        </p:txBody>
      </p:sp>
    </p:spTree>
    <p:extLst>
      <p:ext uri="{BB962C8B-B14F-4D97-AF65-F5344CB8AC3E}">
        <p14:creationId xmlns:p14="http://schemas.microsoft.com/office/powerpoint/2010/main" val="2342596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D29EC0-8FB5-27CC-F1AA-CDFCCC35086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5D82FDD-E581-41D1-0E89-3CB681AC469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089D46C-500C-830F-4F23-6FE8BFBEFB3D}"/>
              </a:ext>
            </a:extLst>
          </p:cNvPr>
          <p:cNvSpPr>
            <a:spLocks noGrp="1"/>
          </p:cNvSpPr>
          <p:nvPr>
            <p:ph type="dt" sz="half" idx="10"/>
          </p:nvPr>
        </p:nvSpPr>
        <p:spPr/>
        <p:txBody>
          <a:bodyPr/>
          <a:lstStyle/>
          <a:p>
            <a:fld id="{74DD3BDD-1FF1-4E43-AC2B-EFACFACC3CA5}" type="datetimeFigureOut">
              <a:rPr lang="en-US" smtClean="0"/>
              <a:t>7/10/2026</a:t>
            </a:fld>
            <a:endParaRPr lang="en-US"/>
          </a:p>
        </p:txBody>
      </p:sp>
      <p:sp>
        <p:nvSpPr>
          <p:cNvPr id="5" name="Footer Placeholder 4">
            <a:extLst>
              <a:ext uri="{FF2B5EF4-FFF2-40B4-BE49-F238E27FC236}">
                <a16:creationId xmlns:a16="http://schemas.microsoft.com/office/drawing/2014/main" id="{3FEB3188-BA9B-9240-44F2-545A16AB22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6EE6AB-5494-497E-C919-460A264DAB84}"/>
              </a:ext>
            </a:extLst>
          </p:cNvPr>
          <p:cNvSpPr>
            <a:spLocks noGrp="1"/>
          </p:cNvSpPr>
          <p:nvPr>
            <p:ph type="sldNum" sz="quarter" idx="12"/>
          </p:nvPr>
        </p:nvSpPr>
        <p:spPr/>
        <p:txBody>
          <a:bodyPr/>
          <a:lstStyle/>
          <a:p>
            <a:fld id="{556CCF35-D4B0-41BF-BAC1-588B537A4B54}" type="slidenum">
              <a:rPr lang="en-US" smtClean="0"/>
              <a:t>‹#›</a:t>
            </a:fld>
            <a:endParaRPr lang="en-US"/>
          </a:p>
        </p:txBody>
      </p:sp>
    </p:spTree>
    <p:extLst>
      <p:ext uri="{BB962C8B-B14F-4D97-AF65-F5344CB8AC3E}">
        <p14:creationId xmlns:p14="http://schemas.microsoft.com/office/powerpoint/2010/main" val="3426467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0C894AA-9947-771F-CE44-16A038D0AA2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004334D-D95C-B529-E69C-39BF3A05803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A7AA136-0737-0EEB-A74E-E9429AFC6D04}"/>
              </a:ext>
            </a:extLst>
          </p:cNvPr>
          <p:cNvSpPr>
            <a:spLocks noGrp="1"/>
          </p:cNvSpPr>
          <p:nvPr>
            <p:ph type="dt" sz="half" idx="10"/>
          </p:nvPr>
        </p:nvSpPr>
        <p:spPr/>
        <p:txBody>
          <a:bodyPr/>
          <a:lstStyle/>
          <a:p>
            <a:fld id="{74DD3BDD-1FF1-4E43-AC2B-EFACFACC3CA5}" type="datetimeFigureOut">
              <a:rPr lang="en-US" smtClean="0"/>
              <a:t>7/10/2026</a:t>
            </a:fld>
            <a:endParaRPr lang="en-US"/>
          </a:p>
        </p:txBody>
      </p:sp>
      <p:sp>
        <p:nvSpPr>
          <p:cNvPr id="5" name="Footer Placeholder 4">
            <a:extLst>
              <a:ext uri="{FF2B5EF4-FFF2-40B4-BE49-F238E27FC236}">
                <a16:creationId xmlns:a16="http://schemas.microsoft.com/office/drawing/2014/main" id="{9295C3F2-97A9-E167-8ED6-1234CDFA8B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B0ADA87-1892-D29C-4B17-4FF846A7E215}"/>
              </a:ext>
            </a:extLst>
          </p:cNvPr>
          <p:cNvSpPr>
            <a:spLocks noGrp="1"/>
          </p:cNvSpPr>
          <p:nvPr>
            <p:ph type="sldNum" sz="quarter" idx="12"/>
          </p:nvPr>
        </p:nvSpPr>
        <p:spPr/>
        <p:txBody>
          <a:bodyPr/>
          <a:lstStyle/>
          <a:p>
            <a:fld id="{556CCF35-D4B0-41BF-BAC1-588B537A4B54}" type="slidenum">
              <a:rPr lang="en-US" smtClean="0"/>
              <a:t>‹#›</a:t>
            </a:fld>
            <a:endParaRPr lang="en-US"/>
          </a:p>
        </p:txBody>
      </p:sp>
    </p:spTree>
    <p:extLst>
      <p:ext uri="{BB962C8B-B14F-4D97-AF65-F5344CB8AC3E}">
        <p14:creationId xmlns:p14="http://schemas.microsoft.com/office/powerpoint/2010/main" val="3601392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D2E98-D98B-7F66-FE75-50ED96AC924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9B273CF-4C45-5B4F-6C76-B862AAAD8B0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619B327-48D9-A4EB-0536-9914272549C9}"/>
              </a:ext>
            </a:extLst>
          </p:cNvPr>
          <p:cNvSpPr>
            <a:spLocks noGrp="1"/>
          </p:cNvSpPr>
          <p:nvPr>
            <p:ph type="dt" sz="half" idx="10"/>
          </p:nvPr>
        </p:nvSpPr>
        <p:spPr/>
        <p:txBody>
          <a:bodyPr/>
          <a:lstStyle/>
          <a:p>
            <a:fld id="{74DD3BDD-1FF1-4E43-AC2B-EFACFACC3CA5}" type="datetimeFigureOut">
              <a:rPr lang="en-US" smtClean="0"/>
              <a:t>7/10/2026</a:t>
            </a:fld>
            <a:endParaRPr lang="en-US"/>
          </a:p>
        </p:txBody>
      </p:sp>
      <p:sp>
        <p:nvSpPr>
          <p:cNvPr id="5" name="Footer Placeholder 4">
            <a:extLst>
              <a:ext uri="{FF2B5EF4-FFF2-40B4-BE49-F238E27FC236}">
                <a16:creationId xmlns:a16="http://schemas.microsoft.com/office/drawing/2014/main" id="{04602D65-0875-BE98-B5E2-514B0AE9A2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8BBA298-32D7-BAE0-B345-72979DA653C1}"/>
              </a:ext>
            </a:extLst>
          </p:cNvPr>
          <p:cNvSpPr>
            <a:spLocks noGrp="1"/>
          </p:cNvSpPr>
          <p:nvPr>
            <p:ph type="sldNum" sz="quarter" idx="12"/>
          </p:nvPr>
        </p:nvSpPr>
        <p:spPr/>
        <p:txBody>
          <a:bodyPr/>
          <a:lstStyle/>
          <a:p>
            <a:fld id="{556CCF35-D4B0-41BF-BAC1-588B537A4B54}" type="slidenum">
              <a:rPr lang="en-US" smtClean="0"/>
              <a:t>‹#›</a:t>
            </a:fld>
            <a:endParaRPr lang="en-US"/>
          </a:p>
        </p:txBody>
      </p:sp>
    </p:spTree>
    <p:extLst>
      <p:ext uri="{BB962C8B-B14F-4D97-AF65-F5344CB8AC3E}">
        <p14:creationId xmlns:p14="http://schemas.microsoft.com/office/powerpoint/2010/main" val="37867455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5DC564-FFDC-4EA6-F6EC-5A9EFB68832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8512F2A-8F96-1D23-0BB7-53125CE0E44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43A8975-5D5E-ADC1-419B-7CBB2AD94C68}"/>
              </a:ext>
            </a:extLst>
          </p:cNvPr>
          <p:cNvSpPr>
            <a:spLocks noGrp="1"/>
          </p:cNvSpPr>
          <p:nvPr>
            <p:ph type="dt" sz="half" idx="10"/>
          </p:nvPr>
        </p:nvSpPr>
        <p:spPr/>
        <p:txBody>
          <a:bodyPr/>
          <a:lstStyle/>
          <a:p>
            <a:fld id="{74DD3BDD-1FF1-4E43-AC2B-EFACFACC3CA5}" type="datetimeFigureOut">
              <a:rPr lang="en-US" smtClean="0"/>
              <a:t>7/10/2026</a:t>
            </a:fld>
            <a:endParaRPr lang="en-US"/>
          </a:p>
        </p:txBody>
      </p:sp>
      <p:sp>
        <p:nvSpPr>
          <p:cNvPr id="5" name="Footer Placeholder 4">
            <a:extLst>
              <a:ext uri="{FF2B5EF4-FFF2-40B4-BE49-F238E27FC236}">
                <a16:creationId xmlns:a16="http://schemas.microsoft.com/office/drawing/2014/main" id="{C066374E-354A-D37F-B4D8-42FC369CA71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072EC05-222A-DE85-4584-638AA4D9CA51}"/>
              </a:ext>
            </a:extLst>
          </p:cNvPr>
          <p:cNvSpPr>
            <a:spLocks noGrp="1"/>
          </p:cNvSpPr>
          <p:nvPr>
            <p:ph type="sldNum" sz="quarter" idx="12"/>
          </p:nvPr>
        </p:nvSpPr>
        <p:spPr/>
        <p:txBody>
          <a:bodyPr/>
          <a:lstStyle/>
          <a:p>
            <a:fld id="{556CCF35-D4B0-41BF-BAC1-588B537A4B54}" type="slidenum">
              <a:rPr lang="en-US" smtClean="0"/>
              <a:t>‹#›</a:t>
            </a:fld>
            <a:endParaRPr lang="en-US"/>
          </a:p>
        </p:txBody>
      </p:sp>
    </p:spTree>
    <p:extLst>
      <p:ext uri="{BB962C8B-B14F-4D97-AF65-F5344CB8AC3E}">
        <p14:creationId xmlns:p14="http://schemas.microsoft.com/office/powerpoint/2010/main" val="2973965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E7AA95-8A99-0479-2C59-2041BC6E324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81CA730-ED83-64EA-C0EE-0650B5698B1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65ADD92-F1F7-91E3-4E1B-9A5619AFA84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BCB77B8-2EED-66B0-1804-69DA41C54BB9}"/>
              </a:ext>
            </a:extLst>
          </p:cNvPr>
          <p:cNvSpPr>
            <a:spLocks noGrp="1"/>
          </p:cNvSpPr>
          <p:nvPr>
            <p:ph type="dt" sz="half" idx="10"/>
          </p:nvPr>
        </p:nvSpPr>
        <p:spPr/>
        <p:txBody>
          <a:bodyPr/>
          <a:lstStyle/>
          <a:p>
            <a:fld id="{74DD3BDD-1FF1-4E43-AC2B-EFACFACC3CA5}" type="datetimeFigureOut">
              <a:rPr lang="en-US" smtClean="0"/>
              <a:t>7/10/2026</a:t>
            </a:fld>
            <a:endParaRPr lang="en-US"/>
          </a:p>
        </p:txBody>
      </p:sp>
      <p:sp>
        <p:nvSpPr>
          <p:cNvPr id="6" name="Footer Placeholder 5">
            <a:extLst>
              <a:ext uri="{FF2B5EF4-FFF2-40B4-BE49-F238E27FC236}">
                <a16:creationId xmlns:a16="http://schemas.microsoft.com/office/drawing/2014/main" id="{31024714-4880-EFEA-05C1-177CA883E18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C3C2F14-D79F-FFDA-B811-786C9CEFFA81}"/>
              </a:ext>
            </a:extLst>
          </p:cNvPr>
          <p:cNvSpPr>
            <a:spLocks noGrp="1"/>
          </p:cNvSpPr>
          <p:nvPr>
            <p:ph type="sldNum" sz="quarter" idx="12"/>
          </p:nvPr>
        </p:nvSpPr>
        <p:spPr/>
        <p:txBody>
          <a:bodyPr/>
          <a:lstStyle/>
          <a:p>
            <a:fld id="{556CCF35-D4B0-41BF-BAC1-588B537A4B54}" type="slidenum">
              <a:rPr lang="en-US" smtClean="0"/>
              <a:t>‹#›</a:t>
            </a:fld>
            <a:endParaRPr lang="en-US"/>
          </a:p>
        </p:txBody>
      </p:sp>
    </p:spTree>
    <p:extLst>
      <p:ext uri="{BB962C8B-B14F-4D97-AF65-F5344CB8AC3E}">
        <p14:creationId xmlns:p14="http://schemas.microsoft.com/office/powerpoint/2010/main" val="39162997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B6F14B-5421-1E70-E1BF-9D90A02A1EB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8E27F61-EEF5-C2DC-2C43-0CBE9AFB0D8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F3828BB-CCBF-E0B2-916E-A61F09169FF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D837693-3564-C30A-D927-4D2F845D14D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2479F2-6382-AEF3-35F6-930BA56AA06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991B401-43DB-D547-86B8-4A41EAB73662}"/>
              </a:ext>
            </a:extLst>
          </p:cNvPr>
          <p:cNvSpPr>
            <a:spLocks noGrp="1"/>
          </p:cNvSpPr>
          <p:nvPr>
            <p:ph type="dt" sz="half" idx="10"/>
          </p:nvPr>
        </p:nvSpPr>
        <p:spPr/>
        <p:txBody>
          <a:bodyPr/>
          <a:lstStyle/>
          <a:p>
            <a:fld id="{74DD3BDD-1FF1-4E43-AC2B-EFACFACC3CA5}" type="datetimeFigureOut">
              <a:rPr lang="en-US" smtClean="0"/>
              <a:t>7/10/2026</a:t>
            </a:fld>
            <a:endParaRPr lang="en-US"/>
          </a:p>
        </p:txBody>
      </p:sp>
      <p:sp>
        <p:nvSpPr>
          <p:cNvPr id="8" name="Footer Placeholder 7">
            <a:extLst>
              <a:ext uri="{FF2B5EF4-FFF2-40B4-BE49-F238E27FC236}">
                <a16:creationId xmlns:a16="http://schemas.microsoft.com/office/drawing/2014/main" id="{C5EBFC22-B4EB-1474-E1BC-D16708AF718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A19839C-5B31-C32F-076E-EB8A2540F258}"/>
              </a:ext>
            </a:extLst>
          </p:cNvPr>
          <p:cNvSpPr>
            <a:spLocks noGrp="1"/>
          </p:cNvSpPr>
          <p:nvPr>
            <p:ph type="sldNum" sz="quarter" idx="12"/>
          </p:nvPr>
        </p:nvSpPr>
        <p:spPr/>
        <p:txBody>
          <a:bodyPr/>
          <a:lstStyle/>
          <a:p>
            <a:fld id="{556CCF35-D4B0-41BF-BAC1-588B537A4B54}" type="slidenum">
              <a:rPr lang="en-US" smtClean="0"/>
              <a:t>‹#›</a:t>
            </a:fld>
            <a:endParaRPr lang="en-US"/>
          </a:p>
        </p:txBody>
      </p:sp>
    </p:spTree>
    <p:extLst>
      <p:ext uri="{BB962C8B-B14F-4D97-AF65-F5344CB8AC3E}">
        <p14:creationId xmlns:p14="http://schemas.microsoft.com/office/powerpoint/2010/main" val="14032229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7835EA-56BF-2E1A-C0E9-4A7CC752794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5600969-78BB-0DCB-C6B8-59589491200B}"/>
              </a:ext>
            </a:extLst>
          </p:cNvPr>
          <p:cNvSpPr>
            <a:spLocks noGrp="1"/>
          </p:cNvSpPr>
          <p:nvPr>
            <p:ph type="dt" sz="half" idx="10"/>
          </p:nvPr>
        </p:nvSpPr>
        <p:spPr/>
        <p:txBody>
          <a:bodyPr/>
          <a:lstStyle/>
          <a:p>
            <a:fld id="{74DD3BDD-1FF1-4E43-AC2B-EFACFACC3CA5}" type="datetimeFigureOut">
              <a:rPr lang="en-US" smtClean="0"/>
              <a:t>7/10/2026</a:t>
            </a:fld>
            <a:endParaRPr lang="en-US"/>
          </a:p>
        </p:txBody>
      </p:sp>
      <p:sp>
        <p:nvSpPr>
          <p:cNvPr id="4" name="Footer Placeholder 3">
            <a:extLst>
              <a:ext uri="{FF2B5EF4-FFF2-40B4-BE49-F238E27FC236}">
                <a16:creationId xmlns:a16="http://schemas.microsoft.com/office/drawing/2014/main" id="{7EFA8200-464A-A056-87AC-F573960ADBA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1BBF2FC-B96C-6CE9-265A-F67CD15E6D99}"/>
              </a:ext>
            </a:extLst>
          </p:cNvPr>
          <p:cNvSpPr>
            <a:spLocks noGrp="1"/>
          </p:cNvSpPr>
          <p:nvPr>
            <p:ph type="sldNum" sz="quarter" idx="12"/>
          </p:nvPr>
        </p:nvSpPr>
        <p:spPr/>
        <p:txBody>
          <a:bodyPr/>
          <a:lstStyle/>
          <a:p>
            <a:fld id="{556CCF35-D4B0-41BF-BAC1-588B537A4B54}" type="slidenum">
              <a:rPr lang="en-US" smtClean="0"/>
              <a:t>‹#›</a:t>
            </a:fld>
            <a:endParaRPr lang="en-US"/>
          </a:p>
        </p:txBody>
      </p:sp>
    </p:spTree>
    <p:extLst>
      <p:ext uri="{BB962C8B-B14F-4D97-AF65-F5344CB8AC3E}">
        <p14:creationId xmlns:p14="http://schemas.microsoft.com/office/powerpoint/2010/main" val="32941034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A0E246F-05B5-C453-EF78-AD39081A68EE}"/>
              </a:ext>
            </a:extLst>
          </p:cNvPr>
          <p:cNvSpPr>
            <a:spLocks noGrp="1"/>
          </p:cNvSpPr>
          <p:nvPr>
            <p:ph type="dt" sz="half" idx="10"/>
          </p:nvPr>
        </p:nvSpPr>
        <p:spPr/>
        <p:txBody>
          <a:bodyPr/>
          <a:lstStyle/>
          <a:p>
            <a:fld id="{74DD3BDD-1FF1-4E43-AC2B-EFACFACC3CA5}" type="datetimeFigureOut">
              <a:rPr lang="en-US" smtClean="0"/>
              <a:t>7/10/2026</a:t>
            </a:fld>
            <a:endParaRPr lang="en-US"/>
          </a:p>
        </p:txBody>
      </p:sp>
      <p:sp>
        <p:nvSpPr>
          <p:cNvPr id="3" name="Footer Placeholder 2">
            <a:extLst>
              <a:ext uri="{FF2B5EF4-FFF2-40B4-BE49-F238E27FC236}">
                <a16:creationId xmlns:a16="http://schemas.microsoft.com/office/drawing/2014/main" id="{CBA198B9-056F-AF8A-4D7F-20422B8777D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B7D050F-8E9B-6192-3F22-58DF36FBDAA9}"/>
              </a:ext>
            </a:extLst>
          </p:cNvPr>
          <p:cNvSpPr>
            <a:spLocks noGrp="1"/>
          </p:cNvSpPr>
          <p:nvPr>
            <p:ph type="sldNum" sz="quarter" idx="12"/>
          </p:nvPr>
        </p:nvSpPr>
        <p:spPr/>
        <p:txBody>
          <a:bodyPr/>
          <a:lstStyle/>
          <a:p>
            <a:fld id="{556CCF35-D4B0-41BF-BAC1-588B537A4B54}" type="slidenum">
              <a:rPr lang="en-US" smtClean="0"/>
              <a:t>‹#›</a:t>
            </a:fld>
            <a:endParaRPr lang="en-US"/>
          </a:p>
        </p:txBody>
      </p:sp>
    </p:spTree>
    <p:extLst>
      <p:ext uri="{BB962C8B-B14F-4D97-AF65-F5344CB8AC3E}">
        <p14:creationId xmlns:p14="http://schemas.microsoft.com/office/powerpoint/2010/main" val="25922675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19F284-5A9B-425E-9C84-D58EA1B98A2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889DDA7-0085-71BF-B681-92A9FFD051B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38389D0-82EC-B787-7A17-501309F445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AE6BEE2-0753-5099-A686-675AE716B667}"/>
              </a:ext>
            </a:extLst>
          </p:cNvPr>
          <p:cNvSpPr>
            <a:spLocks noGrp="1"/>
          </p:cNvSpPr>
          <p:nvPr>
            <p:ph type="dt" sz="half" idx="10"/>
          </p:nvPr>
        </p:nvSpPr>
        <p:spPr/>
        <p:txBody>
          <a:bodyPr/>
          <a:lstStyle/>
          <a:p>
            <a:fld id="{74DD3BDD-1FF1-4E43-AC2B-EFACFACC3CA5}" type="datetimeFigureOut">
              <a:rPr lang="en-US" smtClean="0"/>
              <a:t>7/10/2026</a:t>
            </a:fld>
            <a:endParaRPr lang="en-US"/>
          </a:p>
        </p:txBody>
      </p:sp>
      <p:sp>
        <p:nvSpPr>
          <p:cNvPr id="6" name="Footer Placeholder 5">
            <a:extLst>
              <a:ext uri="{FF2B5EF4-FFF2-40B4-BE49-F238E27FC236}">
                <a16:creationId xmlns:a16="http://schemas.microsoft.com/office/drawing/2014/main" id="{3040B85F-8412-7568-D109-9C4181AA62B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719C852-D308-3611-C773-A577C2EAF58D}"/>
              </a:ext>
            </a:extLst>
          </p:cNvPr>
          <p:cNvSpPr>
            <a:spLocks noGrp="1"/>
          </p:cNvSpPr>
          <p:nvPr>
            <p:ph type="sldNum" sz="quarter" idx="12"/>
          </p:nvPr>
        </p:nvSpPr>
        <p:spPr/>
        <p:txBody>
          <a:bodyPr/>
          <a:lstStyle/>
          <a:p>
            <a:fld id="{556CCF35-D4B0-41BF-BAC1-588B537A4B54}" type="slidenum">
              <a:rPr lang="en-US" smtClean="0"/>
              <a:t>‹#›</a:t>
            </a:fld>
            <a:endParaRPr lang="en-US"/>
          </a:p>
        </p:txBody>
      </p:sp>
    </p:spTree>
    <p:extLst>
      <p:ext uri="{BB962C8B-B14F-4D97-AF65-F5344CB8AC3E}">
        <p14:creationId xmlns:p14="http://schemas.microsoft.com/office/powerpoint/2010/main" val="10423832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44ECA6-7107-990E-1522-FAE8D421C33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AB019EB-D044-6C13-561F-042116A8DC6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7A9F2FA-E80C-10F1-DDBA-C4DD4509E32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3974BA3-34EC-37AE-CD75-28CFA46C24AB}"/>
              </a:ext>
            </a:extLst>
          </p:cNvPr>
          <p:cNvSpPr>
            <a:spLocks noGrp="1"/>
          </p:cNvSpPr>
          <p:nvPr>
            <p:ph type="dt" sz="half" idx="10"/>
          </p:nvPr>
        </p:nvSpPr>
        <p:spPr/>
        <p:txBody>
          <a:bodyPr/>
          <a:lstStyle/>
          <a:p>
            <a:fld id="{74DD3BDD-1FF1-4E43-AC2B-EFACFACC3CA5}" type="datetimeFigureOut">
              <a:rPr lang="en-US" smtClean="0"/>
              <a:t>7/10/2026</a:t>
            </a:fld>
            <a:endParaRPr lang="en-US"/>
          </a:p>
        </p:txBody>
      </p:sp>
      <p:sp>
        <p:nvSpPr>
          <p:cNvPr id="6" name="Footer Placeholder 5">
            <a:extLst>
              <a:ext uri="{FF2B5EF4-FFF2-40B4-BE49-F238E27FC236}">
                <a16:creationId xmlns:a16="http://schemas.microsoft.com/office/drawing/2014/main" id="{37EB8F17-AE3D-C116-E7DF-73DBC72AA39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14A4474-1DEC-D726-EB81-BBA0CD359B49}"/>
              </a:ext>
            </a:extLst>
          </p:cNvPr>
          <p:cNvSpPr>
            <a:spLocks noGrp="1"/>
          </p:cNvSpPr>
          <p:nvPr>
            <p:ph type="sldNum" sz="quarter" idx="12"/>
          </p:nvPr>
        </p:nvSpPr>
        <p:spPr/>
        <p:txBody>
          <a:bodyPr/>
          <a:lstStyle/>
          <a:p>
            <a:fld id="{556CCF35-D4B0-41BF-BAC1-588B537A4B54}" type="slidenum">
              <a:rPr lang="en-US" smtClean="0"/>
              <a:t>‹#›</a:t>
            </a:fld>
            <a:endParaRPr lang="en-US"/>
          </a:p>
        </p:txBody>
      </p:sp>
    </p:spTree>
    <p:extLst>
      <p:ext uri="{BB962C8B-B14F-4D97-AF65-F5344CB8AC3E}">
        <p14:creationId xmlns:p14="http://schemas.microsoft.com/office/powerpoint/2010/main" val="825201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90192DB-B72D-131E-7DBC-DBDA246DC82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448D3FB-ADD7-0BC1-F3DC-780D2F5E006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07E397C-DB74-C2C0-65E2-4C6A2FD718B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4DD3BDD-1FF1-4E43-AC2B-EFACFACC3CA5}" type="datetimeFigureOut">
              <a:rPr lang="en-US" smtClean="0"/>
              <a:t>7/10/2026</a:t>
            </a:fld>
            <a:endParaRPr lang="en-US"/>
          </a:p>
        </p:txBody>
      </p:sp>
      <p:sp>
        <p:nvSpPr>
          <p:cNvPr id="5" name="Footer Placeholder 4">
            <a:extLst>
              <a:ext uri="{FF2B5EF4-FFF2-40B4-BE49-F238E27FC236}">
                <a16:creationId xmlns:a16="http://schemas.microsoft.com/office/drawing/2014/main" id="{D56DCD22-C354-391E-F17A-062AC5291AB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69977302-C66A-DEC3-83C8-7B904EF3C10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56CCF35-D4B0-41BF-BAC1-588B537A4B54}" type="slidenum">
              <a:rPr lang="en-US" smtClean="0"/>
              <a:t>‹#›</a:t>
            </a:fld>
            <a:endParaRPr lang="en-US"/>
          </a:p>
        </p:txBody>
      </p:sp>
    </p:spTree>
    <p:extLst>
      <p:ext uri="{BB962C8B-B14F-4D97-AF65-F5344CB8AC3E}">
        <p14:creationId xmlns:p14="http://schemas.microsoft.com/office/powerpoint/2010/main" val="11441157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AD29C8-400A-AAAA-0E7D-FBC2A338FF32}"/>
              </a:ext>
            </a:extLst>
          </p:cNvPr>
          <p:cNvSpPr>
            <a:spLocks noGrp="1"/>
          </p:cNvSpPr>
          <p:nvPr>
            <p:ph type="ctrTitle"/>
          </p:nvPr>
        </p:nvSpPr>
        <p:spPr>
          <a:xfrm>
            <a:off x="1524000" y="1122363"/>
            <a:ext cx="9144000" cy="4404378"/>
          </a:xfrm>
          <a:solidFill>
            <a:schemeClr val="accent2"/>
          </a:solidFill>
        </p:spPr>
        <p:txBody>
          <a:bodyPr anchor="ctr"/>
          <a:lstStyle/>
          <a:p>
            <a:r>
              <a:rPr lang="en-US" b="1" dirty="0">
                <a:latin typeface="Comic Sans MS" panose="030F0702030302020204" pitchFamily="66" charset="0"/>
              </a:rPr>
              <a:t>All scriptures from ESV</a:t>
            </a:r>
          </a:p>
        </p:txBody>
      </p:sp>
      <p:sp>
        <p:nvSpPr>
          <p:cNvPr id="3" name="Subtitle 2">
            <a:extLst>
              <a:ext uri="{FF2B5EF4-FFF2-40B4-BE49-F238E27FC236}">
                <a16:creationId xmlns:a16="http://schemas.microsoft.com/office/drawing/2014/main" id="{60CFAC74-3E3C-5CD1-7B73-DD4794B6F003}"/>
              </a:ext>
            </a:extLst>
          </p:cNvPr>
          <p:cNvSpPr>
            <a:spLocks noGrp="1"/>
          </p:cNvSpPr>
          <p:nvPr>
            <p:ph type="subTitle" idx="1"/>
          </p:nvPr>
        </p:nvSpPr>
        <p:spPr>
          <a:xfrm flipV="1">
            <a:off x="1524000" y="5257799"/>
            <a:ext cx="9144000" cy="268941"/>
          </a:xfrm>
        </p:spPr>
        <p:txBody>
          <a:bodyPr>
            <a:normAutofit fontScale="62500" lnSpcReduction="20000"/>
          </a:bodyPr>
          <a:lstStyle/>
          <a:p>
            <a:endParaRPr lang="en-US" dirty="0"/>
          </a:p>
        </p:txBody>
      </p:sp>
    </p:spTree>
    <p:extLst>
      <p:ext uri="{BB962C8B-B14F-4D97-AF65-F5344CB8AC3E}">
        <p14:creationId xmlns:p14="http://schemas.microsoft.com/office/powerpoint/2010/main" val="12573601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9766DB-E58B-2788-1E1D-F457EFE107FB}"/>
              </a:ext>
            </a:extLst>
          </p:cNvPr>
          <p:cNvSpPr>
            <a:spLocks noGrp="1"/>
          </p:cNvSpPr>
          <p:nvPr>
            <p:ph type="title"/>
          </p:nvPr>
        </p:nvSpPr>
        <p:spPr>
          <a:solidFill>
            <a:srgbClr val="FFC000"/>
          </a:solidFill>
        </p:spPr>
        <p:txBody>
          <a:bodyPr>
            <a:normAutofit/>
          </a:bodyPr>
          <a:lstStyle/>
          <a:p>
            <a:pPr algn="ctr"/>
            <a:r>
              <a:rPr lang="en-US" b="1" dirty="0">
                <a:latin typeface="Comic Sans MS" panose="030F0702030302020204" pitchFamily="66" charset="0"/>
              </a:rPr>
              <a:t>1 Thess 4 v 16 - 18</a:t>
            </a:r>
            <a:endParaRPr lang="en-US" dirty="0"/>
          </a:p>
        </p:txBody>
      </p:sp>
      <p:sp>
        <p:nvSpPr>
          <p:cNvPr id="3" name="Content Placeholder 2">
            <a:extLst>
              <a:ext uri="{FF2B5EF4-FFF2-40B4-BE49-F238E27FC236}">
                <a16:creationId xmlns:a16="http://schemas.microsoft.com/office/drawing/2014/main" id="{129D37E4-DE1B-7626-A99B-8036731EAB8E}"/>
              </a:ext>
            </a:extLst>
          </p:cNvPr>
          <p:cNvSpPr>
            <a:spLocks noGrp="1"/>
          </p:cNvSpPr>
          <p:nvPr>
            <p:ph idx="1"/>
          </p:nvPr>
        </p:nvSpPr>
        <p:spPr>
          <a:solidFill>
            <a:srgbClr val="00B0F0"/>
          </a:solidFill>
        </p:spPr>
        <p:txBody>
          <a:bodyPr>
            <a:normAutofit/>
          </a:bodyPr>
          <a:lstStyle/>
          <a:p>
            <a:pPr marL="0" indent="0">
              <a:buNone/>
            </a:pPr>
            <a:r>
              <a:rPr lang="en-US" b="1" dirty="0">
                <a:latin typeface="Comic Sans MS" panose="030F0702030302020204" pitchFamily="66" charset="0"/>
              </a:rPr>
              <a:t>16 For the Lord himself will descend from heaven with a cry of command, with the voice of an archangel, and with the sound of the trumpet of God. And the dead in Christ will rise first. 17 Then we who are alive, who are left, will be caught up together with them in the clouds to meet the Lord in the air, and so we will always be with the Lord. 18 Therefore encourage one another with these words.</a:t>
            </a:r>
          </a:p>
        </p:txBody>
      </p:sp>
    </p:spTree>
    <p:extLst>
      <p:ext uri="{BB962C8B-B14F-4D97-AF65-F5344CB8AC3E}">
        <p14:creationId xmlns:p14="http://schemas.microsoft.com/office/powerpoint/2010/main" val="24139433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FEF34-C490-F8D8-549E-107EA1816B74}"/>
              </a:ext>
            </a:extLst>
          </p:cNvPr>
          <p:cNvSpPr>
            <a:spLocks noGrp="1"/>
          </p:cNvSpPr>
          <p:nvPr>
            <p:ph type="title"/>
          </p:nvPr>
        </p:nvSpPr>
        <p:spPr>
          <a:xfrm>
            <a:off x="838200" y="351678"/>
            <a:ext cx="10515600" cy="1325563"/>
          </a:xfrm>
          <a:solidFill>
            <a:srgbClr val="FFC000"/>
          </a:solidFill>
        </p:spPr>
        <p:txBody>
          <a:bodyPr/>
          <a:lstStyle/>
          <a:p>
            <a:pPr algn="ctr"/>
            <a:r>
              <a:rPr lang="sv-SE" b="1" dirty="0">
                <a:latin typeface="Comic Sans MS" panose="030F0702030302020204" pitchFamily="66" charset="0"/>
              </a:rPr>
              <a:t>Matthew 24 v 36 - 37</a:t>
            </a:r>
            <a:endParaRPr lang="en-US" dirty="0"/>
          </a:p>
        </p:txBody>
      </p:sp>
      <p:sp>
        <p:nvSpPr>
          <p:cNvPr id="3" name="Content Placeholder 2">
            <a:extLst>
              <a:ext uri="{FF2B5EF4-FFF2-40B4-BE49-F238E27FC236}">
                <a16:creationId xmlns:a16="http://schemas.microsoft.com/office/drawing/2014/main" id="{BF7870B5-CE92-8029-3036-6AFA104688AD}"/>
              </a:ext>
            </a:extLst>
          </p:cNvPr>
          <p:cNvSpPr>
            <a:spLocks noGrp="1"/>
          </p:cNvSpPr>
          <p:nvPr>
            <p:ph idx="1"/>
          </p:nvPr>
        </p:nvSpPr>
        <p:spPr>
          <a:solidFill>
            <a:srgbClr val="00B0F0"/>
          </a:solidFill>
        </p:spPr>
        <p:txBody>
          <a:bodyPr>
            <a:normAutofit/>
          </a:bodyPr>
          <a:lstStyle/>
          <a:p>
            <a:r>
              <a:rPr lang="en-US" b="1" dirty="0">
                <a:latin typeface="Comic Sans MS" panose="030F0702030302020204" pitchFamily="66" charset="0"/>
              </a:rPr>
              <a:t>36 “But concerning that day and hour no one knows, not even the angels of heaven, nor the Son,[b] but the Father only. 37 For as were the days of Noah, so will be the coming of the Son of Man. 38 For as in those days before the flood they were eating and drinking, marrying and giving in marriage, until the day when Noah entered the ark, 39 and they were unaware until the flood came and swept them all away, so will be the coming of the Son of Man</a:t>
            </a:r>
            <a:endParaRPr lang="en-US" dirty="0"/>
          </a:p>
        </p:txBody>
      </p:sp>
    </p:spTree>
    <p:extLst>
      <p:ext uri="{BB962C8B-B14F-4D97-AF65-F5344CB8AC3E}">
        <p14:creationId xmlns:p14="http://schemas.microsoft.com/office/powerpoint/2010/main" val="26292767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5996C-D381-9180-AC6B-9D521ECE9E80}"/>
              </a:ext>
            </a:extLst>
          </p:cNvPr>
          <p:cNvSpPr>
            <a:spLocks noGrp="1"/>
          </p:cNvSpPr>
          <p:nvPr>
            <p:ph type="title"/>
          </p:nvPr>
        </p:nvSpPr>
        <p:spPr>
          <a:solidFill>
            <a:srgbClr val="FFC000"/>
          </a:solidFill>
        </p:spPr>
        <p:txBody>
          <a:bodyPr/>
          <a:lstStyle/>
          <a:p>
            <a:pPr algn="ctr"/>
            <a:r>
              <a:rPr lang="en-US" b="1" dirty="0">
                <a:latin typeface="Comic Sans MS" panose="030F0702030302020204" pitchFamily="66" charset="0"/>
              </a:rPr>
              <a:t>2 Thessalonians 2 v 3 - 4</a:t>
            </a:r>
            <a:endParaRPr lang="en-US" dirty="0"/>
          </a:p>
        </p:txBody>
      </p:sp>
      <p:sp>
        <p:nvSpPr>
          <p:cNvPr id="3" name="Content Placeholder 2">
            <a:extLst>
              <a:ext uri="{FF2B5EF4-FFF2-40B4-BE49-F238E27FC236}">
                <a16:creationId xmlns:a16="http://schemas.microsoft.com/office/drawing/2014/main" id="{A525EE25-6820-502E-5709-1DB38210211F}"/>
              </a:ext>
            </a:extLst>
          </p:cNvPr>
          <p:cNvSpPr>
            <a:spLocks noGrp="1"/>
          </p:cNvSpPr>
          <p:nvPr>
            <p:ph idx="1"/>
          </p:nvPr>
        </p:nvSpPr>
        <p:spPr>
          <a:solidFill>
            <a:srgbClr val="00B0F0"/>
          </a:solidFill>
        </p:spPr>
        <p:txBody>
          <a:bodyPr/>
          <a:lstStyle/>
          <a:p>
            <a:r>
              <a:rPr lang="en-US" b="1" dirty="0">
                <a:latin typeface="Comic Sans MS" panose="030F0702030302020204" pitchFamily="66" charset="0"/>
              </a:rPr>
              <a:t>and the man of lawlessness[b] is revealed, the son of destruction,[c] 4 who opposes and exalts himself against every so-called god or object of worship, so that he takes his seat in the temple of God, proclaiming himself to be God</a:t>
            </a:r>
          </a:p>
        </p:txBody>
      </p:sp>
    </p:spTree>
    <p:extLst>
      <p:ext uri="{BB962C8B-B14F-4D97-AF65-F5344CB8AC3E}">
        <p14:creationId xmlns:p14="http://schemas.microsoft.com/office/powerpoint/2010/main" val="21643762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97C35B-4BBE-14A8-8669-FDD54110E495}"/>
              </a:ext>
            </a:extLst>
          </p:cNvPr>
          <p:cNvSpPr>
            <a:spLocks noGrp="1"/>
          </p:cNvSpPr>
          <p:nvPr>
            <p:ph type="title"/>
          </p:nvPr>
        </p:nvSpPr>
        <p:spPr>
          <a:solidFill>
            <a:srgbClr val="FFC000"/>
          </a:solidFill>
        </p:spPr>
        <p:txBody>
          <a:bodyPr/>
          <a:lstStyle/>
          <a:p>
            <a:pPr algn="ctr"/>
            <a:r>
              <a:rPr lang="nl-NL" b="1" dirty="0">
                <a:latin typeface="Comic Sans MS" panose="030F0702030302020204" pitchFamily="66" charset="0"/>
              </a:rPr>
              <a:t>Revelation 1:7</a:t>
            </a:r>
            <a:endParaRPr lang="en-US" dirty="0"/>
          </a:p>
        </p:txBody>
      </p:sp>
      <p:sp>
        <p:nvSpPr>
          <p:cNvPr id="3" name="Content Placeholder 2">
            <a:extLst>
              <a:ext uri="{FF2B5EF4-FFF2-40B4-BE49-F238E27FC236}">
                <a16:creationId xmlns:a16="http://schemas.microsoft.com/office/drawing/2014/main" id="{FBA3350C-CCD3-910A-07F9-1F13CD907E60}"/>
              </a:ext>
            </a:extLst>
          </p:cNvPr>
          <p:cNvSpPr>
            <a:spLocks noGrp="1"/>
          </p:cNvSpPr>
          <p:nvPr>
            <p:ph idx="1"/>
          </p:nvPr>
        </p:nvSpPr>
        <p:spPr>
          <a:solidFill>
            <a:srgbClr val="00B0F0"/>
          </a:solidFill>
        </p:spPr>
        <p:txBody>
          <a:bodyPr/>
          <a:lstStyle/>
          <a:p>
            <a:r>
              <a:rPr lang="en-US" b="1" dirty="0">
                <a:latin typeface="Comic Sans MS" panose="030F0702030302020204" pitchFamily="66" charset="0"/>
              </a:rPr>
              <a:t>Behold, he is coming with the clouds, and every eye will see him, even those who pierced him, and all tribes of the earth will wail on account of him. Even so. Amen.</a:t>
            </a:r>
            <a:endParaRPr lang="en-US" dirty="0"/>
          </a:p>
        </p:txBody>
      </p:sp>
    </p:spTree>
    <p:extLst>
      <p:ext uri="{BB962C8B-B14F-4D97-AF65-F5344CB8AC3E}">
        <p14:creationId xmlns:p14="http://schemas.microsoft.com/office/powerpoint/2010/main" val="3640029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60DB46-75E4-8276-BFF6-5AF3CE01D9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E8BBB0-F2F4-534F-982F-47223F55ECC3}"/>
              </a:ext>
            </a:extLst>
          </p:cNvPr>
          <p:cNvSpPr>
            <a:spLocks noGrp="1"/>
          </p:cNvSpPr>
          <p:nvPr>
            <p:ph type="title"/>
          </p:nvPr>
        </p:nvSpPr>
        <p:spPr>
          <a:solidFill>
            <a:srgbClr val="FFC000"/>
          </a:solidFill>
        </p:spPr>
        <p:txBody>
          <a:bodyPr/>
          <a:lstStyle/>
          <a:p>
            <a:pPr algn="ctr"/>
            <a:r>
              <a:rPr lang="en-US" b="1" dirty="0">
                <a:latin typeface="Comic Sans MS" panose="030F0702030302020204" pitchFamily="66" charset="0"/>
              </a:rPr>
              <a:t>2 Thessalonians 2 v 2 - </a:t>
            </a:r>
            <a:endParaRPr lang="en-US" dirty="0"/>
          </a:p>
        </p:txBody>
      </p:sp>
      <p:sp>
        <p:nvSpPr>
          <p:cNvPr id="3" name="Content Placeholder 2">
            <a:extLst>
              <a:ext uri="{FF2B5EF4-FFF2-40B4-BE49-F238E27FC236}">
                <a16:creationId xmlns:a16="http://schemas.microsoft.com/office/drawing/2014/main" id="{A6621FA5-3083-518E-5A93-B1B71E127E29}"/>
              </a:ext>
            </a:extLst>
          </p:cNvPr>
          <p:cNvSpPr>
            <a:spLocks noGrp="1"/>
          </p:cNvSpPr>
          <p:nvPr>
            <p:ph idx="1"/>
          </p:nvPr>
        </p:nvSpPr>
        <p:spPr>
          <a:solidFill>
            <a:srgbClr val="00B0F0"/>
          </a:solidFill>
        </p:spPr>
        <p:txBody>
          <a:bodyPr/>
          <a:lstStyle/>
          <a:p>
            <a:r>
              <a:rPr lang="en-US" b="1" dirty="0">
                <a:latin typeface="Comic Sans MS" panose="030F0702030302020204" pitchFamily="66" charset="0"/>
              </a:rPr>
              <a:t>not to be quickly shaken in mind or alarmed, either by a spirit or a spoken word, or a letter seeming to be from us, to the effect that the day of the Lord has come. 3 Let no one deceive you in any way</a:t>
            </a:r>
          </a:p>
        </p:txBody>
      </p:sp>
    </p:spTree>
    <p:extLst>
      <p:ext uri="{BB962C8B-B14F-4D97-AF65-F5344CB8AC3E}">
        <p14:creationId xmlns:p14="http://schemas.microsoft.com/office/powerpoint/2010/main" val="370253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D8605D-C0E0-FD51-8A85-698E4D8820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7BE64A-B2D1-5405-E583-C942EF824FC9}"/>
              </a:ext>
            </a:extLst>
          </p:cNvPr>
          <p:cNvSpPr>
            <a:spLocks noGrp="1"/>
          </p:cNvSpPr>
          <p:nvPr>
            <p:ph type="title"/>
          </p:nvPr>
        </p:nvSpPr>
        <p:spPr>
          <a:solidFill>
            <a:srgbClr val="FFC000"/>
          </a:solidFill>
        </p:spPr>
        <p:txBody>
          <a:bodyPr/>
          <a:lstStyle/>
          <a:p>
            <a:pPr algn="ctr"/>
            <a:r>
              <a:rPr lang="en-US" b="1" dirty="0">
                <a:latin typeface="Comic Sans MS" panose="030F0702030302020204" pitchFamily="66" charset="0"/>
              </a:rPr>
              <a:t>2 Thessalonians 2 v 13 - 15</a:t>
            </a:r>
            <a:endParaRPr lang="en-US" dirty="0"/>
          </a:p>
        </p:txBody>
      </p:sp>
      <p:sp>
        <p:nvSpPr>
          <p:cNvPr id="3" name="Content Placeholder 2">
            <a:extLst>
              <a:ext uri="{FF2B5EF4-FFF2-40B4-BE49-F238E27FC236}">
                <a16:creationId xmlns:a16="http://schemas.microsoft.com/office/drawing/2014/main" id="{AFAB6997-260C-59B0-DBD7-7C101E48E4CD}"/>
              </a:ext>
            </a:extLst>
          </p:cNvPr>
          <p:cNvSpPr>
            <a:spLocks noGrp="1"/>
          </p:cNvSpPr>
          <p:nvPr>
            <p:ph idx="1"/>
          </p:nvPr>
        </p:nvSpPr>
        <p:spPr>
          <a:solidFill>
            <a:srgbClr val="00B0F0"/>
          </a:solidFill>
        </p:spPr>
        <p:txBody>
          <a:bodyPr/>
          <a:lstStyle/>
          <a:p>
            <a:r>
              <a:rPr lang="en-US" b="1" dirty="0">
                <a:latin typeface="Comic Sans MS" panose="030F0702030302020204" pitchFamily="66" charset="0"/>
              </a:rPr>
              <a:t>13 But we ought always to give thanks to God for you, brothers beloved by the Lord, because God chose you as the </a:t>
            </a:r>
            <a:r>
              <a:rPr lang="en-US" b="1" dirty="0" err="1">
                <a:latin typeface="Comic Sans MS" panose="030F0702030302020204" pitchFamily="66" charset="0"/>
              </a:rPr>
              <a:t>firstfruits</a:t>
            </a:r>
            <a:r>
              <a:rPr lang="en-US" b="1" dirty="0">
                <a:latin typeface="Comic Sans MS" panose="030F0702030302020204" pitchFamily="66" charset="0"/>
              </a:rPr>
              <a:t>[d] to be saved, through sanctification by the Spirit and belief in the truth. 14 To this he called you through our gospel, so that you may obtain the glory of our Lord Jesus Christ. 15 So then, brothers, stand firm and hold to the traditions that you were taught by us, either by our spoken word or by our letter.</a:t>
            </a:r>
            <a:endParaRPr lang="en-US" dirty="0"/>
          </a:p>
        </p:txBody>
      </p:sp>
    </p:spTree>
    <p:extLst>
      <p:ext uri="{BB962C8B-B14F-4D97-AF65-F5344CB8AC3E}">
        <p14:creationId xmlns:p14="http://schemas.microsoft.com/office/powerpoint/2010/main" val="4654192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D3F7D3-D40A-23AF-BA4F-E8721FDD1C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C051BF-6AA7-5372-0896-11C01CAE5F68}"/>
              </a:ext>
            </a:extLst>
          </p:cNvPr>
          <p:cNvSpPr>
            <a:spLocks noGrp="1"/>
          </p:cNvSpPr>
          <p:nvPr>
            <p:ph type="title"/>
          </p:nvPr>
        </p:nvSpPr>
        <p:spPr>
          <a:solidFill>
            <a:srgbClr val="FFC000"/>
          </a:solidFill>
        </p:spPr>
        <p:txBody>
          <a:bodyPr/>
          <a:lstStyle/>
          <a:p>
            <a:pPr algn="ctr"/>
            <a:r>
              <a:rPr lang="en-US" b="1" dirty="0">
                <a:latin typeface="Comic Sans MS" panose="030F0702030302020204" pitchFamily="66" charset="0"/>
              </a:rPr>
              <a:t>2 Thessalonians 2 </a:t>
            </a:r>
            <a:r>
              <a:rPr lang="en-US" b="1">
                <a:latin typeface="Comic Sans MS" panose="030F0702030302020204" pitchFamily="66" charset="0"/>
              </a:rPr>
              <a:t>v 16 - 17</a:t>
            </a:r>
            <a:endParaRPr lang="en-US" dirty="0"/>
          </a:p>
        </p:txBody>
      </p:sp>
      <p:sp>
        <p:nvSpPr>
          <p:cNvPr id="3" name="Content Placeholder 2">
            <a:extLst>
              <a:ext uri="{FF2B5EF4-FFF2-40B4-BE49-F238E27FC236}">
                <a16:creationId xmlns:a16="http://schemas.microsoft.com/office/drawing/2014/main" id="{14E1E546-85DD-9200-50BD-F595558E5B51}"/>
              </a:ext>
            </a:extLst>
          </p:cNvPr>
          <p:cNvSpPr>
            <a:spLocks noGrp="1"/>
          </p:cNvSpPr>
          <p:nvPr>
            <p:ph idx="1"/>
          </p:nvPr>
        </p:nvSpPr>
        <p:spPr>
          <a:solidFill>
            <a:srgbClr val="00B0F0"/>
          </a:solidFill>
        </p:spPr>
        <p:txBody>
          <a:bodyPr/>
          <a:lstStyle/>
          <a:p>
            <a:r>
              <a:rPr lang="en-US" b="1" dirty="0">
                <a:latin typeface="Comic Sans MS" panose="030F0702030302020204" pitchFamily="66" charset="0"/>
              </a:rPr>
              <a:t>16 Now may our Lord Jesus Christ himself, and God our Father, who loved us and gave us eternal comfort and good hope through grace, 17 comfort your hearts and establish them in every good work and word.</a:t>
            </a:r>
            <a:endParaRPr lang="en-US" dirty="0"/>
          </a:p>
        </p:txBody>
      </p:sp>
    </p:spTree>
    <p:extLst>
      <p:ext uri="{BB962C8B-B14F-4D97-AF65-F5344CB8AC3E}">
        <p14:creationId xmlns:p14="http://schemas.microsoft.com/office/powerpoint/2010/main" val="6922371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189809-0BE0-E11E-3562-4F7C895DAD20}"/>
              </a:ext>
            </a:extLst>
          </p:cNvPr>
          <p:cNvSpPr>
            <a:spLocks noGrp="1"/>
          </p:cNvSpPr>
          <p:nvPr>
            <p:ph type="title"/>
          </p:nvPr>
        </p:nvSpPr>
        <p:spPr>
          <a:solidFill>
            <a:srgbClr val="FFC000"/>
          </a:solidFill>
        </p:spPr>
        <p:txBody>
          <a:bodyPr anchor="ctr"/>
          <a:lstStyle/>
          <a:p>
            <a:pPr algn="ctr"/>
            <a:r>
              <a:rPr lang="en-US" b="1" dirty="0">
                <a:latin typeface="Comic Sans MS" panose="030F0702030302020204" pitchFamily="66" charset="0"/>
              </a:rPr>
              <a:t>2 Thessalonians 2</a:t>
            </a:r>
            <a:endParaRPr lang="en-US" dirty="0"/>
          </a:p>
        </p:txBody>
      </p:sp>
      <p:sp>
        <p:nvSpPr>
          <p:cNvPr id="3" name="Content Placeholder 2">
            <a:extLst>
              <a:ext uri="{FF2B5EF4-FFF2-40B4-BE49-F238E27FC236}">
                <a16:creationId xmlns:a16="http://schemas.microsoft.com/office/drawing/2014/main" id="{8E1AF662-72ED-6176-7275-29527BC3848A}"/>
              </a:ext>
            </a:extLst>
          </p:cNvPr>
          <p:cNvSpPr>
            <a:spLocks noGrp="1"/>
          </p:cNvSpPr>
          <p:nvPr>
            <p:ph idx="1"/>
          </p:nvPr>
        </p:nvSpPr>
        <p:spPr>
          <a:solidFill>
            <a:srgbClr val="00B0F0"/>
          </a:solidFill>
        </p:spPr>
        <p:txBody>
          <a:bodyPr/>
          <a:lstStyle/>
          <a:p>
            <a:r>
              <a:rPr lang="en-US" b="1">
                <a:latin typeface="Comic Sans MS" panose="030F0702030302020204" pitchFamily="66" charset="0"/>
              </a:rPr>
              <a:t>2 Now concerning the coming of our Lord Jesus Christ and our being gathered together to him, we ask you, brothers,[a] 2 not to be quickly shaken in mind or alarmed, either by a spirit or a spoken word, or a letter seeming to be from us, to the effect that the day of the Lord has come. 3 Let no one deceive you in any way. For that day will not come, unless the rebellion comes first, and the man of lawlessness[b] is revealed, the son of destruction,[c] </a:t>
            </a:r>
            <a:endParaRPr lang="en-US" b="1" dirty="0">
              <a:latin typeface="Comic Sans MS" panose="030F0702030302020204" pitchFamily="66" charset="0"/>
            </a:endParaRPr>
          </a:p>
        </p:txBody>
      </p:sp>
    </p:spTree>
    <p:extLst>
      <p:ext uri="{BB962C8B-B14F-4D97-AF65-F5344CB8AC3E}">
        <p14:creationId xmlns:p14="http://schemas.microsoft.com/office/powerpoint/2010/main" val="16272900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054F74-52F8-D84C-E335-1049B3F6F745}"/>
              </a:ext>
            </a:extLst>
          </p:cNvPr>
          <p:cNvSpPr>
            <a:spLocks noGrp="1"/>
          </p:cNvSpPr>
          <p:nvPr>
            <p:ph type="title"/>
          </p:nvPr>
        </p:nvSpPr>
        <p:spPr>
          <a:solidFill>
            <a:srgbClr val="FFC000"/>
          </a:solidFill>
        </p:spPr>
        <p:txBody>
          <a:bodyPr/>
          <a:lstStyle/>
          <a:p>
            <a:pPr algn="ctr"/>
            <a:r>
              <a:rPr lang="it-IT" b="1" dirty="0">
                <a:latin typeface="Comic Sans MS" panose="030F0702030302020204" pitchFamily="66" charset="0"/>
              </a:rPr>
              <a:t>2 Thessalonians 2</a:t>
            </a:r>
            <a:endParaRPr lang="en-US" dirty="0"/>
          </a:p>
        </p:txBody>
      </p:sp>
      <p:sp>
        <p:nvSpPr>
          <p:cNvPr id="3" name="Content Placeholder 2">
            <a:extLst>
              <a:ext uri="{FF2B5EF4-FFF2-40B4-BE49-F238E27FC236}">
                <a16:creationId xmlns:a16="http://schemas.microsoft.com/office/drawing/2014/main" id="{4FD24999-1299-4402-51C8-7B09DF06D1D6}"/>
              </a:ext>
            </a:extLst>
          </p:cNvPr>
          <p:cNvSpPr>
            <a:spLocks noGrp="1"/>
          </p:cNvSpPr>
          <p:nvPr>
            <p:ph idx="1"/>
          </p:nvPr>
        </p:nvSpPr>
        <p:spPr>
          <a:solidFill>
            <a:srgbClr val="00B0F0"/>
          </a:solidFill>
        </p:spPr>
        <p:txBody>
          <a:bodyPr/>
          <a:lstStyle/>
          <a:p>
            <a:r>
              <a:rPr lang="en-US" b="1" dirty="0">
                <a:latin typeface="Comic Sans MS" panose="030F0702030302020204" pitchFamily="66" charset="0"/>
              </a:rPr>
              <a:t>4 who opposes and exalts himself against every so-called god or object of worship, so that he takes his seat in the temple of God, proclaiming himself to be God. 5 Do you not remember that when I was still with you I told you these things? 6 And you know what is restraining him now so that he may be revealed in his time. 7 For the mystery of lawlessness is already at work. Only he who now restrains it will do so until he is out of the way. </a:t>
            </a:r>
            <a:endParaRPr lang="en-US" dirty="0"/>
          </a:p>
        </p:txBody>
      </p:sp>
    </p:spTree>
    <p:extLst>
      <p:ext uri="{BB962C8B-B14F-4D97-AF65-F5344CB8AC3E}">
        <p14:creationId xmlns:p14="http://schemas.microsoft.com/office/powerpoint/2010/main" val="42695431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46AF26-96D3-D109-326C-4B4FC07B29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256050-38A3-7559-1EA2-B64C335CB95A}"/>
              </a:ext>
            </a:extLst>
          </p:cNvPr>
          <p:cNvSpPr>
            <a:spLocks noGrp="1"/>
          </p:cNvSpPr>
          <p:nvPr>
            <p:ph type="title"/>
          </p:nvPr>
        </p:nvSpPr>
        <p:spPr>
          <a:solidFill>
            <a:srgbClr val="FFC000"/>
          </a:solidFill>
        </p:spPr>
        <p:txBody>
          <a:bodyPr/>
          <a:lstStyle/>
          <a:p>
            <a:pPr algn="ctr"/>
            <a:r>
              <a:rPr lang="it-IT" b="1" dirty="0">
                <a:latin typeface="Comic Sans MS" panose="030F0702030302020204" pitchFamily="66" charset="0"/>
              </a:rPr>
              <a:t>2 Thessalonians 2</a:t>
            </a:r>
            <a:endParaRPr lang="en-US" dirty="0"/>
          </a:p>
        </p:txBody>
      </p:sp>
      <p:sp>
        <p:nvSpPr>
          <p:cNvPr id="3" name="Content Placeholder 2">
            <a:extLst>
              <a:ext uri="{FF2B5EF4-FFF2-40B4-BE49-F238E27FC236}">
                <a16:creationId xmlns:a16="http://schemas.microsoft.com/office/drawing/2014/main" id="{61439E38-B553-9ED9-CAB2-E75AE24099C3}"/>
              </a:ext>
            </a:extLst>
          </p:cNvPr>
          <p:cNvSpPr>
            <a:spLocks noGrp="1"/>
          </p:cNvSpPr>
          <p:nvPr>
            <p:ph idx="1"/>
          </p:nvPr>
        </p:nvSpPr>
        <p:spPr>
          <a:solidFill>
            <a:srgbClr val="00B0F0"/>
          </a:solidFill>
        </p:spPr>
        <p:txBody>
          <a:bodyPr/>
          <a:lstStyle/>
          <a:p>
            <a:r>
              <a:rPr lang="en-US" b="1" dirty="0">
                <a:latin typeface="Comic Sans MS" panose="030F0702030302020204" pitchFamily="66" charset="0"/>
              </a:rPr>
              <a:t>8 And then the lawless one will be revealed, whom the Lord Jesus will kill with the breath of his mouth and bring to nothing by the appearance of his coming. 9 The coming of the lawless one is by the activity of Satan with all power and false signs and wonders, 10 and with all wicked deception for those who are perishing, because they refused to love the truth and so be saved. 11 Therefore God sends them a strong delusion, so that they may believe what is false, </a:t>
            </a:r>
            <a:endParaRPr lang="en-US" dirty="0"/>
          </a:p>
        </p:txBody>
      </p:sp>
    </p:spTree>
    <p:extLst>
      <p:ext uri="{BB962C8B-B14F-4D97-AF65-F5344CB8AC3E}">
        <p14:creationId xmlns:p14="http://schemas.microsoft.com/office/powerpoint/2010/main" val="2999760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A24B90-1364-87A9-ADE9-2B3357B65505}"/>
              </a:ext>
            </a:extLst>
          </p:cNvPr>
          <p:cNvSpPr>
            <a:spLocks noGrp="1"/>
          </p:cNvSpPr>
          <p:nvPr>
            <p:ph type="title"/>
          </p:nvPr>
        </p:nvSpPr>
        <p:spPr>
          <a:xfrm>
            <a:off x="838200" y="351678"/>
            <a:ext cx="10515600" cy="1325563"/>
          </a:xfrm>
          <a:solidFill>
            <a:srgbClr val="FFC000"/>
          </a:solidFill>
        </p:spPr>
        <p:txBody>
          <a:bodyPr/>
          <a:lstStyle/>
          <a:p>
            <a:pPr algn="ctr"/>
            <a:r>
              <a:rPr lang="en-US" b="1" dirty="0">
                <a:latin typeface="Comic Sans MS" panose="030F0702030302020204" pitchFamily="66" charset="0"/>
              </a:rPr>
              <a:t>2 Thessalonians 2</a:t>
            </a:r>
            <a:endParaRPr lang="en-US" dirty="0"/>
          </a:p>
        </p:txBody>
      </p:sp>
      <p:sp>
        <p:nvSpPr>
          <p:cNvPr id="3" name="Content Placeholder 2">
            <a:extLst>
              <a:ext uri="{FF2B5EF4-FFF2-40B4-BE49-F238E27FC236}">
                <a16:creationId xmlns:a16="http://schemas.microsoft.com/office/drawing/2014/main" id="{5DC3EFB3-4377-1B30-6F9E-5394FD99C20A}"/>
              </a:ext>
            </a:extLst>
          </p:cNvPr>
          <p:cNvSpPr>
            <a:spLocks noGrp="1"/>
          </p:cNvSpPr>
          <p:nvPr>
            <p:ph idx="1"/>
          </p:nvPr>
        </p:nvSpPr>
        <p:spPr>
          <a:solidFill>
            <a:srgbClr val="00B0F0"/>
          </a:solidFill>
        </p:spPr>
        <p:txBody>
          <a:bodyPr>
            <a:normAutofit lnSpcReduction="10000"/>
          </a:bodyPr>
          <a:lstStyle/>
          <a:p>
            <a:r>
              <a:rPr lang="en-US" b="1" dirty="0">
                <a:latin typeface="Comic Sans MS" panose="030F0702030302020204" pitchFamily="66" charset="0"/>
              </a:rPr>
              <a:t>12 in order that all may be condemned who did not believe the truth but had pleasure in unrighteousness.</a:t>
            </a:r>
          </a:p>
          <a:p>
            <a:pPr marL="0" indent="0">
              <a:buNone/>
            </a:pPr>
            <a:endParaRPr lang="en-US" b="1" dirty="0">
              <a:latin typeface="Comic Sans MS" panose="030F0702030302020204" pitchFamily="66" charset="0"/>
            </a:endParaRPr>
          </a:p>
          <a:p>
            <a:r>
              <a:rPr lang="en-US" b="1" dirty="0">
                <a:latin typeface="Comic Sans MS" panose="030F0702030302020204" pitchFamily="66" charset="0"/>
              </a:rPr>
              <a:t>13 But we ought always to give thanks to God for you, brothers beloved by the Lord, because God chose you as the </a:t>
            </a:r>
            <a:r>
              <a:rPr lang="en-US" b="1" dirty="0" err="1">
                <a:latin typeface="Comic Sans MS" panose="030F0702030302020204" pitchFamily="66" charset="0"/>
              </a:rPr>
              <a:t>firstfruits</a:t>
            </a:r>
            <a:r>
              <a:rPr lang="en-US" b="1" dirty="0">
                <a:latin typeface="Comic Sans MS" panose="030F0702030302020204" pitchFamily="66" charset="0"/>
              </a:rPr>
              <a:t>[d] to be saved, through sanctification by the Spirit and belief in the truth. 14 To this he called you through our gospel, so that you may obtain the glory of our Lord Jesus Christ. 15 So then, brothers, stand firm and hold to the traditions that you were taught by us, either by our spoken word or by our letter.</a:t>
            </a:r>
          </a:p>
          <a:p>
            <a:endParaRPr lang="en-US" b="1" dirty="0">
              <a:latin typeface="Comic Sans MS" panose="030F0702030302020204" pitchFamily="66" charset="0"/>
            </a:endParaRPr>
          </a:p>
        </p:txBody>
      </p:sp>
    </p:spTree>
    <p:extLst>
      <p:ext uri="{BB962C8B-B14F-4D97-AF65-F5344CB8AC3E}">
        <p14:creationId xmlns:p14="http://schemas.microsoft.com/office/powerpoint/2010/main" val="9357142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BB7434-69F3-3A45-BBA5-4F2EC60940BA}"/>
              </a:ext>
            </a:extLst>
          </p:cNvPr>
          <p:cNvSpPr>
            <a:spLocks noGrp="1"/>
          </p:cNvSpPr>
          <p:nvPr>
            <p:ph type="title"/>
          </p:nvPr>
        </p:nvSpPr>
        <p:spPr>
          <a:solidFill>
            <a:srgbClr val="FFC000"/>
          </a:solidFill>
        </p:spPr>
        <p:txBody>
          <a:bodyPr/>
          <a:lstStyle/>
          <a:p>
            <a:pPr algn="ctr"/>
            <a:r>
              <a:rPr lang="en-US" b="1" dirty="0">
                <a:latin typeface="Comic Sans MS" panose="030F0702030302020204" pitchFamily="66" charset="0"/>
              </a:rPr>
              <a:t>2 Thessalonians 2</a:t>
            </a:r>
            <a:endParaRPr lang="en-US" dirty="0"/>
          </a:p>
        </p:txBody>
      </p:sp>
      <p:sp>
        <p:nvSpPr>
          <p:cNvPr id="3" name="Content Placeholder 2">
            <a:extLst>
              <a:ext uri="{FF2B5EF4-FFF2-40B4-BE49-F238E27FC236}">
                <a16:creationId xmlns:a16="http://schemas.microsoft.com/office/drawing/2014/main" id="{6701355C-94DE-D5F6-CCB8-794F7C6376A4}"/>
              </a:ext>
            </a:extLst>
          </p:cNvPr>
          <p:cNvSpPr>
            <a:spLocks noGrp="1"/>
          </p:cNvSpPr>
          <p:nvPr>
            <p:ph idx="1"/>
          </p:nvPr>
        </p:nvSpPr>
        <p:spPr>
          <a:solidFill>
            <a:srgbClr val="00B0F0"/>
          </a:solidFill>
        </p:spPr>
        <p:txBody>
          <a:bodyPr>
            <a:normAutofit/>
          </a:bodyPr>
          <a:lstStyle/>
          <a:p>
            <a:r>
              <a:rPr lang="en-US" b="1" dirty="0">
                <a:latin typeface="Comic Sans MS" panose="030F0702030302020204" pitchFamily="66" charset="0"/>
              </a:rPr>
              <a:t>16 Now may our Lord Jesus Christ himself, and God our Father, who loved us and gave us eternal comfort and good hope through grace, 17 comfort your hearts and establish them in every good work and word.</a:t>
            </a:r>
          </a:p>
        </p:txBody>
      </p:sp>
    </p:spTree>
    <p:extLst>
      <p:ext uri="{BB962C8B-B14F-4D97-AF65-F5344CB8AC3E}">
        <p14:creationId xmlns:p14="http://schemas.microsoft.com/office/powerpoint/2010/main" val="3273435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C0CDD-7CEB-E3B1-19DB-8B16EC3C60D2}"/>
              </a:ext>
            </a:extLst>
          </p:cNvPr>
          <p:cNvSpPr>
            <a:spLocks noGrp="1"/>
          </p:cNvSpPr>
          <p:nvPr>
            <p:ph type="title"/>
          </p:nvPr>
        </p:nvSpPr>
        <p:spPr>
          <a:solidFill>
            <a:srgbClr val="FFC000"/>
          </a:solidFill>
        </p:spPr>
        <p:txBody>
          <a:bodyPr>
            <a:normAutofit/>
          </a:bodyPr>
          <a:lstStyle/>
          <a:p>
            <a:pPr algn="ctr"/>
            <a:r>
              <a:rPr lang="en-US" b="1" dirty="0">
                <a:latin typeface="Comic Sans MS" panose="030F0702030302020204" pitchFamily="66" charset="0"/>
              </a:rPr>
              <a:t>1 Thess 4 v 13 - 18</a:t>
            </a:r>
            <a:endParaRPr lang="en-US" dirty="0"/>
          </a:p>
        </p:txBody>
      </p:sp>
      <p:sp>
        <p:nvSpPr>
          <p:cNvPr id="3" name="Content Placeholder 2">
            <a:extLst>
              <a:ext uri="{FF2B5EF4-FFF2-40B4-BE49-F238E27FC236}">
                <a16:creationId xmlns:a16="http://schemas.microsoft.com/office/drawing/2014/main" id="{F67C9AA2-B9E9-29D1-25B4-ACDED373FA34}"/>
              </a:ext>
            </a:extLst>
          </p:cNvPr>
          <p:cNvSpPr>
            <a:spLocks noGrp="1"/>
          </p:cNvSpPr>
          <p:nvPr>
            <p:ph idx="1"/>
          </p:nvPr>
        </p:nvSpPr>
        <p:spPr>
          <a:solidFill>
            <a:srgbClr val="00B0F0"/>
          </a:solidFill>
        </p:spPr>
        <p:txBody>
          <a:bodyPr>
            <a:normAutofit/>
          </a:bodyPr>
          <a:lstStyle/>
          <a:p>
            <a:r>
              <a:rPr lang="en-US" b="1" dirty="0">
                <a:latin typeface="Comic Sans MS" panose="030F0702030302020204" pitchFamily="66" charset="0"/>
              </a:rPr>
              <a:t>13 But we do not want you to be uninformed, brothers, about those who are asleep, that you may not grieve as others do who have no hope. 14 For since we believe that Jesus died and rose again, even so, through Jesus, God will bring with him those who have fallen asleep. 15 For this we declare to you by a word from the Lord,[d] that we who are alive, who are left until the coming of the Lord, will not precede those who have fallen asleep. </a:t>
            </a:r>
            <a:endParaRPr lang="en-US" dirty="0"/>
          </a:p>
        </p:txBody>
      </p:sp>
    </p:spTree>
    <p:extLst>
      <p:ext uri="{BB962C8B-B14F-4D97-AF65-F5344CB8AC3E}">
        <p14:creationId xmlns:p14="http://schemas.microsoft.com/office/powerpoint/2010/main" val="27298876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22214D-BEDF-400F-E45B-ABC610A323B6}"/>
              </a:ext>
            </a:extLst>
          </p:cNvPr>
          <p:cNvSpPr>
            <a:spLocks noGrp="1"/>
          </p:cNvSpPr>
          <p:nvPr>
            <p:ph type="title"/>
          </p:nvPr>
        </p:nvSpPr>
        <p:spPr>
          <a:solidFill>
            <a:srgbClr val="FFC000"/>
          </a:solidFill>
        </p:spPr>
        <p:txBody>
          <a:bodyPr/>
          <a:lstStyle/>
          <a:p>
            <a:pPr algn="ctr"/>
            <a:r>
              <a:rPr lang="en-US" b="1" dirty="0">
                <a:latin typeface="Comic Sans MS" panose="030F0702030302020204" pitchFamily="66" charset="0"/>
              </a:rPr>
              <a:t>1 Thess 4 v 13 - 18</a:t>
            </a:r>
            <a:endParaRPr lang="en-US" dirty="0"/>
          </a:p>
        </p:txBody>
      </p:sp>
      <p:sp>
        <p:nvSpPr>
          <p:cNvPr id="3" name="Content Placeholder 2">
            <a:extLst>
              <a:ext uri="{FF2B5EF4-FFF2-40B4-BE49-F238E27FC236}">
                <a16:creationId xmlns:a16="http://schemas.microsoft.com/office/drawing/2014/main" id="{CD4375F9-626B-3B93-835F-D5AFC1D845A8}"/>
              </a:ext>
            </a:extLst>
          </p:cNvPr>
          <p:cNvSpPr>
            <a:spLocks noGrp="1"/>
          </p:cNvSpPr>
          <p:nvPr>
            <p:ph idx="1"/>
          </p:nvPr>
        </p:nvSpPr>
        <p:spPr>
          <a:solidFill>
            <a:srgbClr val="00B0F0"/>
          </a:solidFill>
        </p:spPr>
        <p:txBody>
          <a:bodyPr>
            <a:normAutofit/>
          </a:bodyPr>
          <a:lstStyle/>
          <a:p>
            <a:r>
              <a:rPr lang="en-US" b="1" dirty="0">
                <a:latin typeface="Comic Sans MS" panose="030F0702030302020204" pitchFamily="66" charset="0"/>
              </a:rPr>
              <a:t>16 For the Lord himself will descend from heaven with a cry of command, with the voice of an archangel, and with the sound of the trumpet of God. And the dead in Christ will rise first. 17 Then we who are alive, who are left, will be caught up together with them in the clouds to meet the Lord in the air, and so we will always be with the Lord. 18 Therefore encourage one another with these words.</a:t>
            </a:r>
          </a:p>
        </p:txBody>
      </p:sp>
    </p:spTree>
    <p:extLst>
      <p:ext uri="{BB962C8B-B14F-4D97-AF65-F5344CB8AC3E}">
        <p14:creationId xmlns:p14="http://schemas.microsoft.com/office/powerpoint/2010/main" val="22546416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E56582-9432-0A04-E09C-49CE4E0028E7}"/>
              </a:ext>
            </a:extLst>
          </p:cNvPr>
          <p:cNvSpPr>
            <a:spLocks noGrp="1"/>
          </p:cNvSpPr>
          <p:nvPr>
            <p:ph type="title"/>
          </p:nvPr>
        </p:nvSpPr>
        <p:spPr>
          <a:solidFill>
            <a:srgbClr val="FFC000"/>
          </a:solidFill>
        </p:spPr>
        <p:txBody>
          <a:bodyPr>
            <a:normAutofit/>
          </a:bodyPr>
          <a:lstStyle/>
          <a:p>
            <a:pPr algn="ctr"/>
            <a:r>
              <a:rPr lang="en-US" b="1" dirty="0">
                <a:latin typeface="Comic Sans MS" panose="030F0702030302020204" pitchFamily="66" charset="0"/>
              </a:rPr>
              <a:t>Acts 1 v 6 - 11</a:t>
            </a:r>
            <a:endParaRPr lang="en-US" dirty="0"/>
          </a:p>
        </p:txBody>
      </p:sp>
      <p:sp>
        <p:nvSpPr>
          <p:cNvPr id="3" name="Content Placeholder 2">
            <a:extLst>
              <a:ext uri="{FF2B5EF4-FFF2-40B4-BE49-F238E27FC236}">
                <a16:creationId xmlns:a16="http://schemas.microsoft.com/office/drawing/2014/main" id="{FA5CC492-6EAD-2B2C-58E6-B83EBA54C89A}"/>
              </a:ext>
            </a:extLst>
          </p:cNvPr>
          <p:cNvSpPr>
            <a:spLocks noGrp="1"/>
          </p:cNvSpPr>
          <p:nvPr>
            <p:ph idx="1"/>
          </p:nvPr>
        </p:nvSpPr>
        <p:spPr>
          <a:solidFill>
            <a:srgbClr val="00B0F0"/>
          </a:solidFill>
        </p:spPr>
        <p:txBody>
          <a:bodyPr>
            <a:normAutofit fontScale="92500" lnSpcReduction="20000"/>
          </a:bodyPr>
          <a:lstStyle/>
          <a:p>
            <a:r>
              <a:rPr lang="en-US" b="1" dirty="0">
                <a:latin typeface="Comic Sans MS" panose="030F0702030302020204" pitchFamily="66" charset="0"/>
              </a:rPr>
              <a:t>6 So when they had come together, they asked him, “Lord, will you at this time restore the kingdom to Israel?” 7 He said to them, “It is not for you to know times or seasons that the Father has fixed by his own authority. 8 But you will receive power when the Holy Spirit has come upon you, and you will be my witnesses in Jerusalem and in all Judea and Samaria, and to the end of the earth.” 9 And when he had said these things, as they were looking on, he was lifted up, and a cloud took him out of their sight. 10 And while they were gazing into heaven as he went, behold, two men stood by them in white robes, 11 and said, “Men of Galilee, why do you stand looking into heaven? This Jesus, who was taken up from you into heaven, will come in the same way as you saw him go into heaven.”</a:t>
            </a:r>
          </a:p>
        </p:txBody>
      </p:sp>
    </p:spTree>
    <p:extLst>
      <p:ext uri="{BB962C8B-B14F-4D97-AF65-F5344CB8AC3E}">
        <p14:creationId xmlns:p14="http://schemas.microsoft.com/office/powerpoint/2010/main" val="1794839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61</TotalTime>
  <Words>1393</Words>
  <Application>Microsoft Office PowerPoint</Application>
  <PresentationFormat>Widescreen</PresentationFormat>
  <Paragraphs>33</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Aptos</vt:lpstr>
      <vt:lpstr>Aptos Display</vt:lpstr>
      <vt:lpstr>Arial</vt:lpstr>
      <vt:lpstr>Comic Sans MS</vt:lpstr>
      <vt:lpstr>Office Theme</vt:lpstr>
      <vt:lpstr>All scriptures from ESV</vt:lpstr>
      <vt:lpstr>2 Thessalonians 2</vt:lpstr>
      <vt:lpstr>2 Thessalonians 2</vt:lpstr>
      <vt:lpstr>2 Thessalonians 2</vt:lpstr>
      <vt:lpstr>2 Thessalonians 2</vt:lpstr>
      <vt:lpstr>2 Thessalonians 2</vt:lpstr>
      <vt:lpstr>1 Thess 4 v 13 - 18</vt:lpstr>
      <vt:lpstr>1 Thess 4 v 13 - 18</vt:lpstr>
      <vt:lpstr>Acts 1 v 6 - 11</vt:lpstr>
      <vt:lpstr>1 Thess 4 v 16 - 18</vt:lpstr>
      <vt:lpstr>Matthew 24 v 36 - 37</vt:lpstr>
      <vt:lpstr>2 Thessalonians 2 v 3 - 4</vt:lpstr>
      <vt:lpstr>Revelation 1:7</vt:lpstr>
      <vt:lpstr>2 Thessalonians 2 v 2 - </vt:lpstr>
      <vt:lpstr>2 Thessalonians 2 v 13 - 15</vt:lpstr>
      <vt:lpstr>2 Thessalonians 2 v 16 - 17</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Michael Collins</dc:creator>
  <cp:lastModifiedBy>Michael Collins</cp:lastModifiedBy>
  <cp:revision>5</cp:revision>
  <dcterms:created xsi:type="dcterms:W3CDTF">2026-05-07T10:48:11Z</dcterms:created>
  <dcterms:modified xsi:type="dcterms:W3CDTF">2026-07-10T09:37:58Z</dcterms:modified>
</cp:coreProperties>
</file>